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59" r:id="rId5"/>
    <p:sldId id="261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BD7-3142-48F6-8375-5FB7831C0E3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3B7E-511C-4888-9647-DCC373634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39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BD7-3142-48F6-8375-5FB7831C0E3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3B7E-511C-4888-9647-DCC373634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78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BD7-3142-48F6-8375-5FB7831C0E3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3B7E-511C-4888-9647-DCC373634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46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BD7-3142-48F6-8375-5FB7831C0E3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3B7E-511C-4888-9647-DCC373634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15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BD7-3142-48F6-8375-5FB7831C0E3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3B7E-511C-4888-9647-DCC373634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42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BD7-3142-48F6-8375-5FB7831C0E3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3B7E-511C-4888-9647-DCC373634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662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BD7-3142-48F6-8375-5FB7831C0E3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3B7E-511C-4888-9647-DCC373634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30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BD7-3142-48F6-8375-5FB7831C0E3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3B7E-511C-4888-9647-DCC373634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63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BD7-3142-48F6-8375-5FB7831C0E3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3B7E-511C-4888-9647-DCC373634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4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BD7-3142-48F6-8375-5FB7831C0E3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3B7E-511C-4888-9647-DCC373634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56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BD7-3142-48F6-8375-5FB7831C0E3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3B7E-511C-4888-9647-DCC373634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93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900BD7-3142-48F6-8375-5FB7831C0E3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CC163B7E-511C-4888-9647-DCC373634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31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9976" y="1281749"/>
            <a:ext cx="6532240" cy="9997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учреждение дополнительного образования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"Красногорская  детская художественная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школа“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общеобразовательная предпрофессиональная программа в области изобразительного искусства «Живопись»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0127" y="5102222"/>
            <a:ext cx="3351908" cy="431143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Красногорск -2020</a:t>
            </a:r>
            <a:endParaRPr lang="ru-RU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6462" y="1620253"/>
            <a:ext cx="2995538" cy="419375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36567" y="2763375"/>
            <a:ext cx="47551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по учебному предмету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ПО,01. УП.03. Композиция станковая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6010" y="3409706"/>
            <a:ext cx="551022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: «…………………………..,,,,,,,,,,,,,,,,,,,,,,,,,,,,»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учащаяся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 класса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ПЕТРОВА АННА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Дрооздов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 Сергеевич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12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1139529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Поисковые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эскизы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408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117574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Окончательный эскиз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722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296" y="1198187"/>
            <a:ext cx="20535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работа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«…….» 2020г.</a:t>
            </a:r>
          </a:p>
          <a:p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( в см)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</a:t>
            </a:r>
            <a:endParaRPr 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96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891" y="1137924"/>
            <a:ext cx="2542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Фрагменты работы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51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Рамка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293</TotalTime>
  <Words>58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Corbel</vt:lpstr>
      <vt:lpstr>Times New Roman</vt:lpstr>
      <vt:lpstr>Wingdings 2</vt:lpstr>
      <vt:lpstr>Рамка</vt:lpstr>
      <vt:lpstr>Муниципальное учреждение дополнительного образования  "Красногорская  детская художественная школа“  Дополнительная общеобразовательная предпрофессиональная программа в области изобразительного искусства «Живопись»</vt:lpstr>
      <vt:lpstr>Поисковые эскизы</vt:lpstr>
      <vt:lpstr>Окончательный эскиз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учреждение дополнительного образования  "Красногорская  детская художественная школа"</dc:title>
  <dc:creator>Матисс</dc:creator>
  <cp:lastModifiedBy>mono_1</cp:lastModifiedBy>
  <cp:revision>59</cp:revision>
  <cp:lastPrinted>2019-03-11T08:53:13Z</cp:lastPrinted>
  <dcterms:created xsi:type="dcterms:W3CDTF">2018-05-07T08:27:38Z</dcterms:created>
  <dcterms:modified xsi:type="dcterms:W3CDTF">2020-05-25T11:56:06Z</dcterms:modified>
</cp:coreProperties>
</file>